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3537" autoAdjust="0"/>
  </p:normalViewPr>
  <p:slideViewPr>
    <p:cSldViewPr snapToGrid="0">
      <p:cViewPr varScale="1">
        <p:scale>
          <a:sx n="31" d="100"/>
          <a:sy n="31" d="100"/>
        </p:scale>
        <p:origin x="1842" y="102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09" y="1"/>
            <a:ext cx="25191404" cy="18000662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043688" y="1061367"/>
            <a:ext cx="10872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81840" y="2070274"/>
            <a:ext cx="10197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278125" y="439122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862638" y="443318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106982" y="5418531"/>
            <a:ext cx="926720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  <a:p>
            <a:pPr algn="just" rtl="1"/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66413" y="161494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25040" y="119682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159025" y="2678482"/>
            <a:ext cx="643417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62395" y="707715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07545" y="714101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84351" y="803306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988664" y="167059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09562" y="176015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01522" y="2741691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992084" y="69825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09562" y="70402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60063" y="814901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53544" y="118268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684553" y="133124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60063" y="1296152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674818" y="157119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27732" y="405977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43716" y="121416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88188" y="661382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43716" y="66445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53607" y="1143671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554</TotalTime>
  <Words>367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rmce.ir</dc:title>
  <dc:creator>Jamshidi</dc:creator>
  <cp:keywords>MohsenJDZ</cp:keywords>
  <cp:lastModifiedBy>Raymand Pajouh</cp:lastModifiedBy>
  <cp:revision>64</cp:revision>
  <cp:lastPrinted>2015-05-08T18:45:21Z</cp:lastPrinted>
  <dcterms:created xsi:type="dcterms:W3CDTF">2015-05-08T18:10:50Z</dcterms:created>
  <dcterms:modified xsi:type="dcterms:W3CDTF">2026-08-20T08:27:31Z</dcterms:modified>
</cp:coreProperties>
</file>